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78" r:id="rId3"/>
    <p:sldId id="279" r:id="rId4"/>
    <p:sldId id="296" r:id="rId5"/>
    <p:sldId id="297" r:id="rId6"/>
    <p:sldId id="280" r:id="rId7"/>
    <p:sldId id="281" r:id="rId8"/>
    <p:sldId id="295" r:id="rId9"/>
    <p:sldId id="276" r:id="rId10"/>
    <p:sldId id="257" r:id="rId11"/>
    <p:sldId id="258" r:id="rId12"/>
    <p:sldId id="260" r:id="rId13"/>
    <p:sldId id="282" r:id="rId14"/>
    <p:sldId id="287" r:id="rId15"/>
    <p:sldId id="289" r:id="rId16"/>
    <p:sldId id="265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2FD5-FC8F-434C-B78C-8FD7E54653E3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B6F9F-ECFC-48DE-B8C7-C892127ECCD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1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D6A535-472C-46CD-82A8-1B2FC1545F71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216898-87C0-43FE-8442-6B1EA98EDE8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76042"/>
            <a:ext cx="8786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s" pitchFamily="18" charset="-34"/>
                <a:cs typeface="Angsana News" pitchFamily="18" charset="-34"/>
              </a:rPr>
              <a:t>โครงการสานพลังสร้างมาตรการองค์กรเพื่อความปลอดภัยทางถนนจังหวัดมหาสารคาม</a:t>
            </a:r>
          </a:p>
          <a:p>
            <a:pPr algn="ctr"/>
            <a:endParaRPr lang="th-TH" sz="3600" dirty="0" smtClean="0">
              <a:latin typeface="Angsana News" pitchFamily="18" charset="-34"/>
              <a:cs typeface="Angsana News" pitchFamily="18" charset="-34"/>
            </a:endParaRPr>
          </a:p>
          <a:p>
            <a:r>
              <a:rPr lang="th-TH" sz="3200" dirty="0" smtClean="0">
                <a:latin typeface="Angsana News" pitchFamily="18" charset="-34"/>
                <a:cs typeface="Angsana News" pitchFamily="18" charset="-34"/>
              </a:rPr>
              <a:t>องค์กรที่เข้าร่วมโครงการมาตรการองค์กรฯ</a:t>
            </a:r>
            <a:endParaRPr lang="th-TH" sz="3600" dirty="0" smtClean="0">
              <a:latin typeface="Angsana News" pitchFamily="18" charset="-34"/>
              <a:cs typeface="Angsana News" pitchFamily="18" charset="-34"/>
            </a:endParaRPr>
          </a:p>
          <a:p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         ๑.วิทยาลัยเทคนิคมหาสารคาม             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 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๒.โรงเรียนสารคามพิทยาคม</a:t>
            </a:r>
          </a:p>
          <a:p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         ๓.โรงพยาบาลนาเชือก                        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 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๔.โรงพยาบาลมหาสารคาม</a:t>
            </a:r>
          </a:p>
          <a:p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         ๕.องค์การบริหารส่วนจังหวัด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มหาสารคาม 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๖.บริษัทตักสิลากา</a:t>
            </a:r>
            <a:r>
              <a:rPr lang="th-TH" dirty="0" err="1" smtClean="0">
                <a:latin typeface="Angsana News" pitchFamily="18" charset="-34"/>
                <a:cs typeface="Angsana News" pitchFamily="18" charset="-34"/>
              </a:rPr>
              <a:t>เม้นท์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 จำกัด</a:t>
            </a:r>
          </a:p>
          <a:p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         ๗.บริษัท โสมภาส เอ็นจิ</a:t>
            </a:r>
            <a:r>
              <a:rPr lang="th-TH" dirty="0" err="1" smtClean="0">
                <a:latin typeface="Angsana News" pitchFamily="18" charset="-34"/>
                <a:cs typeface="Angsana News" pitchFamily="18" charset="-34"/>
              </a:rPr>
              <a:t>เนียริ่ง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จำกัด      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๘.บริษัทคู</a:t>
            </a:r>
            <a:r>
              <a:rPr lang="th-TH" dirty="0" err="1" smtClean="0">
                <a:latin typeface="Angsana News" pitchFamily="18" charset="-34"/>
                <a:cs typeface="Angsana News" pitchFamily="18" charset="-34"/>
              </a:rPr>
              <a:t>โบต้า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มหาสารคาม จำกัด</a:t>
            </a:r>
          </a:p>
          <a:p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         ๙. บริษัท ขอนแก่นแหอวน จำกัด           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 </a:t>
            </a:r>
            <a:r>
              <a:rPr lang="th-TH" dirty="0" smtClean="0">
                <a:latin typeface="Angsana News" pitchFamily="18" charset="-34"/>
                <a:cs typeface="Angsana News" pitchFamily="18" charset="-34"/>
              </a:rPr>
              <a:t>๑๐.บริษัทน้ำตาลวังขนาย จำกัด </a:t>
            </a:r>
            <a:endParaRPr lang="th-TH" dirty="0">
              <a:latin typeface="Angsana News" pitchFamily="18" charset="-34"/>
              <a:cs typeface="Angsana News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54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500042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/>
              <a:t>การดำเนินการตามโครงการของแต่ละองค์กร</a:t>
            </a:r>
          </a:p>
          <a:p>
            <a:pPr algn="ctr"/>
            <a:r>
              <a:rPr lang="th-TH" sz="3200" dirty="0" smtClean="0"/>
              <a:t>กิจกรรมส่งเสริมการขับขี่ปลอดภัยของ </a:t>
            </a:r>
            <a:r>
              <a:rPr lang="th-TH" sz="3200" dirty="0" err="1" smtClean="0"/>
              <a:t>วท.</a:t>
            </a:r>
            <a:r>
              <a:rPr lang="th-TH" sz="3200" dirty="0" smtClean="0"/>
              <a:t>มหาสารคาม</a:t>
            </a:r>
            <a:endParaRPr lang="th-TH" sz="3200" dirty="0"/>
          </a:p>
        </p:txBody>
      </p:sp>
      <p:pic>
        <p:nvPicPr>
          <p:cNvPr id="5" name="Picture 4" descr="C:\Users\Administrator\Downloads\รูป มาตรการองค์กร\18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271"/>
            <a:ext cx="7000924" cy="524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27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ภาพประชุมมาตรการฯ\346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000109"/>
            <a:ext cx="4143404" cy="30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ประมวลภาพกิจกรรมที่ดำเนินการมาแล้ว</a:t>
            </a:r>
            <a:endParaRPr lang="th-TH" dirty="0"/>
          </a:p>
        </p:txBody>
      </p:sp>
      <p:pic>
        <p:nvPicPr>
          <p:cNvPr id="4" name="Picture 3" descr="C:\Users\Administrator\Desktop\ภาพประชุมมาตรการฯ\346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24" y="2786058"/>
            <a:ext cx="4608076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628" y="1857364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ทำความเข้าใจโครงการและวางแผนการดำเนินโครงการ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945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รูป มาตรการองค์กร\350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00486"/>
            <a:ext cx="4929190" cy="2957514"/>
          </a:xfrm>
          <a:prstGeom prst="rect">
            <a:avLst/>
          </a:prstGeom>
          <a:noFill/>
        </p:spPr>
      </p:pic>
      <p:pic>
        <p:nvPicPr>
          <p:cNvPr id="3075" name="Picture 3" descr="C:\Users\Administrator\Downloads\รูป มาตรการองค์กร\18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7166"/>
            <a:ext cx="4570999" cy="3429024"/>
          </a:xfrm>
          <a:prstGeom prst="rect">
            <a:avLst/>
          </a:prstGeom>
          <a:noFill/>
        </p:spPr>
      </p:pic>
      <p:sp>
        <p:nvSpPr>
          <p:cNvPr id="2" name="กล่องข้อความ 1"/>
          <p:cNvSpPr txBox="1"/>
          <p:nvPr/>
        </p:nvSpPr>
        <p:spPr>
          <a:xfrm>
            <a:off x="6876256" y="548680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ติดตามความคืบหน้าการดำเนินการตามโครงการฯ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088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messageImage_15016595051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84" y="1220938"/>
            <a:ext cx="4773970" cy="56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2005_iannnnnGMO" pitchFamily="2" charset="0"/>
                <a:cs typeface="2005_iannnnnGMO" pitchFamily="2" charset="0"/>
              </a:rPr>
              <a:t>5.กำหนดมาตรการ</a:t>
            </a:r>
            <a:endParaRPr lang="th-TH" dirty="0">
              <a:latin typeface="2005_iannnnnGMO" pitchFamily="2" charset="0"/>
              <a:cs typeface="2005_iannnnnG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0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messageImage_15016594745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48072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82536"/>
            <a:ext cx="8858312" cy="1631952"/>
          </a:xfrm>
          <a:ln w="38100"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h-TH" sz="7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เผยแพร่สื่อประชาสัมพันธ์โครงการ</a:t>
            </a: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/>
            </a:r>
            <a:b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</a:br>
            <a:r>
              <a:rPr lang="th-TH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        </a:t>
            </a:r>
            <a:r>
              <a:rPr lang="th-TH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SN LardPhrao" pitchFamily="2" charset="-34"/>
                <a:cs typeface="DSN LardPhrao" pitchFamily="2" charset="-34"/>
              </a:rPr>
              <a:t>หน่วยงานต้นแบบด้านการสวมหมวกนิรภัย 100 %</a:t>
            </a:r>
            <a:endParaRPr lang="th-TH" sz="3600" dirty="0">
              <a:solidFill>
                <a:schemeClr val="tx1">
                  <a:lumMod val="65000"/>
                  <a:lumOff val="35000"/>
                </a:schemeClr>
              </a:solidFill>
              <a:latin typeface="DSN LardPhrao" pitchFamily="2" charset="-34"/>
              <a:cs typeface="DSN LardPhrao" pitchFamily="2" charset="-34"/>
            </a:endParaRPr>
          </a:p>
        </p:txBody>
      </p:sp>
      <p:pic>
        <p:nvPicPr>
          <p:cNvPr id="9" name="Picture 2" descr="C:\Documents and Settings\safety1\My Documents\My Pictures\New_Sticker_Main_Theme.jpg"/>
          <p:cNvPicPr>
            <a:picLocks noChangeAspect="1" noChangeArrowheads="1"/>
          </p:cNvPicPr>
          <p:nvPr/>
        </p:nvPicPr>
        <p:blipFill>
          <a:blip r:embed="rId2" cstate="print"/>
          <a:srcRect b="17721"/>
          <a:stretch>
            <a:fillRect/>
          </a:stretch>
        </p:blipFill>
        <p:spPr bwMode="auto">
          <a:xfrm>
            <a:off x="179512" y="980728"/>
            <a:ext cx="1559059" cy="642942"/>
          </a:xfrm>
          <a:prstGeom prst="rect">
            <a:avLst/>
          </a:prstGeom>
          <a:noFill/>
        </p:spPr>
      </p:pic>
      <p:sp>
        <p:nvSpPr>
          <p:cNvPr id="10" name="สี่เหลี่ยมมุมมน 9"/>
          <p:cNvSpPr/>
          <p:nvPr/>
        </p:nvSpPr>
        <p:spPr>
          <a:xfrm>
            <a:off x="357158" y="5857892"/>
            <a:ext cx="3786214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</a:rPr>
              <a:t>ประชาสัมพันธ์โครงการ ทางเสียงตามสาย</a:t>
            </a:r>
            <a:endParaRPr lang="th-TH" sz="20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ICQCorp\Received Files\ประชาสัมพันธ์\SAM_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3929090" cy="3071834"/>
          </a:xfrm>
          <a:prstGeom prst="rect">
            <a:avLst/>
          </a:prstGeom>
          <a:noFill/>
        </p:spPr>
      </p:pic>
      <p:pic>
        <p:nvPicPr>
          <p:cNvPr id="11" name="Picture 2" descr="C:\Documents and Settings\5600559\Desktop\งานนก\10.โครงการความปลอดภัยเฉลิมพระเกียรติ58\จัดบอร์ด 25-8-58.jpg"/>
          <p:cNvPicPr>
            <a:picLocks noChangeAspect="1" noChangeArrowheads="1"/>
          </p:cNvPicPr>
          <p:nvPr/>
        </p:nvPicPr>
        <p:blipFill>
          <a:blip r:embed="rId4" cstate="print"/>
          <a:srcRect b="6235"/>
          <a:stretch>
            <a:fillRect/>
          </a:stretch>
        </p:blipFill>
        <p:spPr bwMode="auto">
          <a:xfrm>
            <a:off x="4572000" y="2643182"/>
            <a:ext cx="4000528" cy="3071834"/>
          </a:xfrm>
          <a:prstGeom prst="rect">
            <a:avLst/>
          </a:prstGeom>
          <a:noFill/>
        </p:spPr>
      </p:pic>
      <p:sp>
        <p:nvSpPr>
          <p:cNvPr id="13" name="สี่เหลี่ยมมุมมน 12"/>
          <p:cNvSpPr/>
          <p:nvPr/>
        </p:nvSpPr>
        <p:spPr>
          <a:xfrm>
            <a:off x="4714876" y="5857892"/>
            <a:ext cx="3571900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</a:rPr>
              <a:t>จัดบอร์ดประชาสัมพันธ์</a:t>
            </a:r>
            <a:endParaRPr lang="th-TH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755576" y="1196752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สิ่งที่จะดำเนินการต่อไป</a:t>
            </a:r>
          </a:p>
          <a:p>
            <a:r>
              <a:rPr lang="th-TH" dirty="0"/>
              <a:t> </a:t>
            </a:r>
            <a:r>
              <a:rPr lang="th-TH" dirty="0" smtClean="0"/>
              <a:t>๑.ออกตรวจเยี่ยมองค์กรที่เข้าร่วมโครงการ ช่วง ต.ค.-พ.ย. ๖๐</a:t>
            </a:r>
          </a:p>
          <a:p>
            <a:r>
              <a:rPr lang="th-TH" dirty="0" smtClean="0"/>
              <a:t> ๒.จัดประชุม แลกเปลี่ยนเรียนรู้ สำรวจปัญหาอุปสรรค ช่วงปลายเดือน พ.ย.๖๐</a:t>
            </a:r>
          </a:p>
          <a:p>
            <a:r>
              <a:rPr lang="th-TH" dirty="0" smtClean="0"/>
              <a:t> ๓.ประเมินผลโครงการช่วงเดือน ธันวาคม ๒๕๖๐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631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0168" y="260648"/>
            <a:ext cx="7950922" cy="1668154"/>
          </a:xfrm>
        </p:spPr>
        <p:txBody>
          <a:bodyPr>
            <a:noAutofit/>
          </a:bodyPr>
          <a:lstStyle/>
          <a:p>
            <a:pPr algn="l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-เชิญผู้บริหาร/ชี้แจงโครงการ          -จัดทำบันทึกความร่วมมือ(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MOU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b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-ประชุมทำความเข้าใจในการร่วมจัดระบบการสร้างมาตรการองค์กรในองค์กร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18" name="Picture 2" descr="C:\Users\Administrator\Desktop\639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4255841" cy="208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ownloads\รูป มาตรการองค์กร\356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000528" cy="2084124"/>
          </a:xfrm>
          <a:prstGeom prst="rect">
            <a:avLst/>
          </a:prstGeom>
          <a:noFill/>
        </p:spPr>
      </p:pic>
      <p:pic>
        <p:nvPicPr>
          <p:cNvPr id="2051" name="Picture 3" descr="C:\Users\Administrator\Downloads\รูป มาตรการองค์กร\346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4286280" cy="2571768"/>
          </a:xfrm>
          <a:prstGeom prst="rect">
            <a:avLst/>
          </a:prstGeom>
          <a:noFill/>
        </p:spPr>
      </p:pic>
      <p:pic>
        <p:nvPicPr>
          <p:cNvPr id="2052" name="Picture 4" descr="C:\Users\Administrator\Downloads\รูป มาตรการองค์กร\3564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1" y="4000504"/>
            <a:ext cx="4000529" cy="2586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3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2005_iannnnnGMO" pitchFamily="2" charset="0"/>
                <a:cs typeface="2005_iannnnnGMO" pitchFamily="2" charset="0"/>
              </a:rPr>
              <a:t>ส่งหนังสือเชิญเข้าร่วมโครงการมาตรการองค์กร</a:t>
            </a:r>
          </a:p>
          <a:p>
            <a:endParaRPr lang="th-TH" dirty="0"/>
          </a:p>
        </p:txBody>
      </p:sp>
      <p:pic>
        <p:nvPicPr>
          <p:cNvPr id="1026" name="Picture 2" descr="C:\Users\Administrator\Desktop\353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3526639" cy="31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353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071942"/>
            <a:ext cx="3500462" cy="22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353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928670"/>
            <a:ext cx="4596996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\Desktop\งานจราจร มาตรการองค์กร\รู\ร ๑๖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071942"/>
            <a:ext cx="4581443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50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_</a:t>
            </a:r>
            <a:r>
              <a:rPr lang="th-TH" dirty="0" smtClean="0">
                <a:solidFill>
                  <a:schemeClr val="tx1"/>
                </a:solidFill>
              </a:rPr>
              <a:t>บันทึกความร่วมมือและคำสั่งแต่งตั่งคณะทำงาน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681" y="2186097"/>
            <a:ext cx="5598720" cy="390806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4984" y="1929496"/>
            <a:ext cx="5598721" cy="44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7857"/>
            <a:ext cx="4248472" cy="566335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447"/>
            <a:ext cx="4265871" cy="56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7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786" y="357166"/>
            <a:ext cx="7408333" cy="3450696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Angsana News" pitchFamily="18" charset="-34"/>
                <a:cs typeface="Angsana News" pitchFamily="18" charset="-34"/>
              </a:rPr>
              <a:t>การสำรวจข้อมูลก่อนดำเนินการ</a:t>
            </a:r>
          </a:p>
          <a:p>
            <a:endParaRPr lang="th-TH" sz="3200" dirty="0">
              <a:solidFill>
                <a:schemeClr val="tx1"/>
              </a:solidFill>
              <a:latin typeface="Angsana News" pitchFamily="18" charset="-34"/>
              <a:cs typeface="Angsana News" pitchFamily="18" charset="-34"/>
            </a:endParaRPr>
          </a:p>
        </p:txBody>
      </p:sp>
      <p:pic>
        <p:nvPicPr>
          <p:cNvPr id="1026" name="Picture 2" descr="C:\Users\Administrator\Desktop\งานจราจร มาตรการองค์กร\รู\รูป ๘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333873" cy="2600324"/>
          </a:xfrm>
          <a:prstGeom prst="rect">
            <a:avLst/>
          </a:prstGeom>
          <a:noFill/>
        </p:spPr>
      </p:pic>
      <p:pic>
        <p:nvPicPr>
          <p:cNvPr id="1027" name="Picture 3" descr="C:\Users\Administrator\Desktop\งานจราจร มาตรการองค์กร\รู\รูป ๔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214810" cy="2571768"/>
          </a:xfrm>
          <a:prstGeom prst="rect">
            <a:avLst/>
          </a:prstGeom>
          <a:noFill/>
        </p:spPr>
      </p:pic>
      <p:pic>
        <p:nvPicPr>
          <p:cNvPr id="1028" name="Picture 4" descr="C:\Users\Administrator\Desktop\งานจราจร มาตรการองค์กร\รู\รูป ๒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3"/>
            <a:ext cx="4286280" cy="2571768"/>
          </a:xfrm>
          <a:prstGeom prst="rect">
            <a:avLst/>
          </a:prstGeom>
          <a:noFill/>
        </p:spPr>
      </p:pic>
      <p:pic>
        <p:nvPicPr>
          <p:cNvPr id="1029" name="Picture 5" descr="C:\Users\Administrator\Desktop\งานจราจร มาตรการองค์กร\รู\รูป ๑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71908"/>
            <a:ext cx="4357686" cy="2614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25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000108"/>
            <a:ext cx="7408333" cy="4143404"/>
          </a:xfrm>
        </p:spPr>
        <p:txBody>
          <a:bodyPr>
            <a:normAutofit/>
          </a:bodyPr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การดำเนินการของแต่ละ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องค์กรที่อยู่ในช่วงดำเนินการ</a:t>
            </a:r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-ทุกองค์กรมีการประชาสัมพันธ์โครงการให้กับบุคลากรในองค์กรทราบเกี่ยวกับโครงการฯ</a:t>
            </a:r>
          </a:p>
          <a:p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-รณรงค์ให้บุคลากรเห็นความสำคัญในการขับขี่ปลอดภัย</a:t>
            </a:r>
          </a:p>
          <a:p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ส่งเสริมให้บุคลากรทุกคนปฏิบัติตามกฎระเบียบมาตรการที่องค์กรกำหนดขึ้นเพื่อเสริมสร้างความปลอดภัยทางถนน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252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50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310894"/>
            <a:ext cx="5000660" cy="33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ownloads\รูป มาตรการองค์กร\3509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04"/>
            <a:ext cx="4714908" cy="28289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758253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กิจกรรมส่งเสริมการขับขี่ปลอดภัย ของวิทยาลัยเทคนิคมหาสารคาม</a:t>
            </a:r>
          </a:p>
          <a:p>
            <a:pPr algn="ctr"/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มาตรการของแต่ละองค์กร</a:t>
            </a:r>
            <a:endParaRPr lang="th-TH" dirty="0"/>
          </a:p>
        </p:txBody>
      </p:sp>
      <p:pic>
        <p:nvPicPr>
          <p:cNvPr id="4" name="Picture 2" descr="C:\Users\Administrator\Desktop\messageImage_15016594745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283857" cy="40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messageImage_1501659505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752" y="1500174"/>
            <a:ext cx="3500462" cy="41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62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</TotalTime>
  <Words>284</Words>
  <Application>Microsoft Office PowerPoint</Application>
  <PresentationFormat>นำเสนอทางหน้าจอ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6" baseType="lpstr">
      <vt:lpstr>2005_iannnnnGMO</vt:lpstr>
      <vt:lpstr>Angsana New</vt:lpstr>
      <vt:lpstr>Angsana News</vt:lpstr>
      <vt:lpstr>Calibri</vt:lpstr>
      <vt:lpstr>Candara</vt:lpstr>
      <vt:lpstr>Cordia New</vt:lpstr>
      <vt:lpstr>DSN LardPhrao</vt:lpstr>
      <vt:lpstr>KodchiangUPC</vt:lpstr>
      <vt:lpstr>Symbol</vt:lpstr>
      <vt:lpstr>รูปคลื่น</vt:lpstr>
      <vt:lpstr>งานนำเสนอ PowerPoint</vt:lpstr>
      <vt:lpstr>-เชิญผู้บริหาร/ชี้แจงโครงการ          -จัดทำบันทึกความร่วมมือ(MOU) -ประชุมทำความเข้าใจในการร่วมจัดระบบการสร้างมาตรการองค์กรในองค์กร</vt:lpstr>
      <vt:lpstr>งานนำเสนอ PowerPoint</vt:lpstr>
      <vt:lpstr>_บันทึกความร่วมมือและคำสั่งแต่งตั่งคณะทำงาน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มาตรการของแต่ละองค์กร</vt:lpstr>
      <vt:lpstr>งานนำเสนอ PowerPoint</vt:lpstr>
      <vt:lpstr>งานนำเสนอ PowerPoint</vt:lpstr>
      <vt:lpstr>งานนำเสนอ PowerPoint</vt:lpstr>
      <vt:lpstr>5.กำหนดมาตรการ</vt:lpstr>
      <vt:lpstr>งานนำเสนอ PowerPoint</vt:lpstr>
      <vt:lpstr>เผยแพร่สื่อประชาสัมพันธ์โครงการ         หน่วยงานต้นแบบด้านการสวมหมวกนิรภัย 100 %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V.7_x86</dc:creator>
  <cp:lastModifiedBy>user</cp:lastModifiedBy>
  <cp:revision>15</cp:revision>
  <dcterms:created xsi:type="dcterms:W3CDTF">2017-07-25T07:31:10Z</dcterms:created>
  <dcterms:modified xsi:type="dcterms:W3CDTF">2017-10-17T07:15:22Z</dcterms:modified>
</cp:coreProperties>
</file>